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D4BD30-F4FD-1D69-97A7-2D8B113C538A}" v="155" dt="2021-11-01T18:19:19.6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45058-0BF6-4E0C-A53A-32BB9FB88519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6124-A4B4-44D9-BB3C-158F9F33EF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800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45058-0BF6-4E0C-A53A-32BB9FB88519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6124-A4B4-44D9-BB3C-158F9F33EF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051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45058-0BF6-4E0C-A53A-32BB9FB88519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6124-A4B4-44D9-BB3C-158F9F33EF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45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45058-0BF6-4E0C-A53A-32BB9FB88519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6124-A4B4-44D9-BB3C-158F9F33EF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60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45058-0BF6-4E0C-A53A-32BB9FB88519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6124-A4B4-44D9-BB3C-158F9F33EF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025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45058-0BF6-4E0C-A53A-32BB9FB88519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6124-A4B4-44D9-BB3C-158F9F33EF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832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45058-0BF6-4E0C-A53A-32BB9FB88519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6124-A4B4-44D9-BB3C-158F9F33EF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913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45058-0BF6-4E0C-A53A-32BB9FB88519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6124-A4B4-44D9-BB3C-158F9F33EF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016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45058-0BF6-4E0C-A53A-32BB9FB88519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6124-A4B4-44D9-BB3C-158F9F33EF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880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45058-0BF6-4E0C-A53A-32BB9FB88519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6124-A4B4-44D9-BB3C-158F9F33EF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056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45058-0BF6-4E0C-A53A-32BB9FB88519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6124-A4B4-44D9-BB3C-158F9F33EF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640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45058-0BF6-4E0C-A53A-32BB9FB88519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A6124-A4B4-44D9-BB3C-158F9F33EF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35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2260" y="349307"/>
            <a:ext cx="1304273" cy="12919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20790" y="505295"/>
            <a:ext cx="43368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Comic Sans MS" panose="030F0702030302020204" pitchFamily="66" charset="0"/>
              </a:rPr>
              <a:t>Into the Woods</a:t>
            </a: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Traditional Tales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230366" y="1730556"/>
            <a:ext cx="1148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Spring 2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110" y="301585"/>
            <a:ext cx="1709483" cy="17025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5270" y="296456"/>
            <a:ext cx="1690018" cy="168314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05110" y="2211195"/>
            <a:ext cx="3566443" cy="203132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Key Books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Goldilocks and the Three Bears</a:t>
            </a:r>
          </a:p>
          <a:p>
            <a:r>
              <a:rPr lang="en-GB" dirty="0">
                <a:latin typeface="Comic Sans MS" panose="030F0702030302020204" pitchFamily="66" charset="0"/>
              </a:rPr>
              <a:t>The Three Little Pigs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Red Riding Hood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Jack and the Beanstalk</a:t>
            </a:r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5110" y="4441715"/>
            <a:ext cx="5173175" cy="2308324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Key Vocabulary</a:t>
            </a: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r>
              <a:rPr lang="en-GB" dirty="0">
                <a:latin typeface="Comic Sans MS"/>
              </a:rPr>
              <a:t>Once upon a time, one day, then, they lived happily ever after, the end, first, next, after that, </a:t>
            </a:r>
            <a:r>
              <a:rPr lang="en-GB" dirty="0" smtClean="0">
                <a:latin typeface="Comic Sans MS"/>
              </a:rPr>
              <a:t>finally</a:t>
            </a:r>
            <a:r>
              <a:rPr lang="en-GB" dirty="0" smtClean="0">
                <a:latin typeface="Comic Sans MS"/>
              </a:rPr>
              <a:t>, small, medium, large, bricks, sticks, straw, beanstalk, castle, giant, porridge, wolf, </a:t>
            </a:r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29285" y="4900328"/>
            <a:ext cx="3866877" cy="1200329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Traditional Tale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A folk tale which has been passed down for many generations.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75566" y="1833444"/>
            <a:ext cx="24038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Enquiry Questions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975566" y="2242277"/>
            <a:ext cx="2403836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600" b="1" dirty="0">
                <a:solidFill>
                  <a:srgbClr val="00B050"/>
                </a:solidFill>
                <a:latin typeface="Comic Sans MS"/>
              </a:rPr>
              <a:t>Is Goldilocks a bad character?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913317" y="3593245"/>
            <a:ext cx="27979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What would be at the top of your beanstalk?</a:t>
            </a:r>
            <a:endParaRPr lang="en-GB" sz="16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14E2DD4-3A77-4FCC-9CDF-6102F981A58A}"/>
              </a:ext>
            </a:extLst>
          </p:cNvPr>
          <p:cNvSpPr txBox="1"/>
          <p:nvPr/>
        </p:nvSpPr>
        <p:spPr>
          <a:xfrm>
            <a:off x="7152198" y="2911013"/>
            <a:ext cx="2403836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600" b="1" dirty="0">
                <a:solidFill>
                  <a:srgbClr val="00B050"/>
                </a:solidFill>
                <a:latin typeface="Comic Sans MS"/>
              </a:rPr>
              <a:t>What would you build your house out of?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32596" y="1833444"/>
            <a:ext cx="2056629" cy="208073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19008" y="2469712"/>
            <a:ext cx="1770778" cy="1972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450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0F68F7F481A742BC630BD49A67C11B" ma:contentTypeVersion="18" ma:contentTypeDescription="Create a new document." ma:contentTypeScope="" ma:versionID="11c13d5d31b5441d5e943b08e3ae135a">
  <xsd:schema xmlns:xsd="http://www.w3.org/2001/XMLSchema" xmlns:xs="http://www.w3.org/2001/XMLSchema" xmlns:p="http://schemas.microsoft.com/office/2006/metadata/properties" xmlns:ns2="32a4dfb5-eebb-41f2-a99f-70e1c2bcb999" xmlns:ns3="c2d99474-6fd7-4e79-8d9c-08df331e6c12" targetNamespace="http://schemas.microsoft.com/office/2006/metadata/properties" ma:root="true" ma:fieldsID="80850bde90bb9eece3abb6689515db26" ns2:_="" ns3:_="">
    <xsd:import namespace="32a4dfb5-eebb-41f2-a99f-70e1c2bcb999"/>
    <xsd:import namespace="c2d99474-6fd7-4e79-8d9c-08df331e6c1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a4dfb5-eebb-41f2-a99f-70e1c2bcb9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CatchAll" ma:index="25" nillable="true" ma:displayName="Taxonomy Catch All Column" ma:hidden="true" ma:list="{1634ba00-ffca-4853-a6de-003554891085}" ma:internalName="TaxCatchAll" ma:showField="CatchAllData" ma:web="32a4dfb5-eebb-41f2-a99f-70e1c2bcb9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d99474-6fd7-4e79-8d9c-08df331e6c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8cdbce0e-4b62-449a-a1b0-6eac16bc59a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2a4dfb5-eebb-41f2-a99f-70e1c2bcb999" xsi:nil="true"/>
    <lcf76f155ced4ddcb4097134ff3c332f xmlns="c2d99474-6fd7-4e79-8d9c-08df331e6c1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5341DB8-05AE-4F9B-9C71-4B179467D1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A0204AE-0E13-407E-8657-0F9739BF92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a4dfb5-eebb-41f2-a99f-70e1c2bcb999"/>
    <ds:schemaRef ds:uri="c2d99474-6fd7-4e79-8d9c-08df331e6c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2F25960-1A1F-4DFD-B4D5-EC27813D1998}">
  <ds:schemaRefs>
    <ds:schemaRef ds:uri="http://schemas.microsoft.com/office/2006/metadata/properties"/>
    <ds:schemaRef ds:uri="32a4dfb5-eebb-41f2-a99f-70e1c2bcb999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c2d99474-6fd7-4e79-8d9c-08df331e6c12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118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Horton</dc:creator>
  <cp:lastModifiedBy>Alison Horton</cp:lastModifiedBy>
  <cp:revision>23</cp:revision>
  <dcterms:created xsi:type="dcterms:W3CDTF">2021-10-10T14:09:02Z</dcterms:created>
  <dcterms:modified xsi:type="dcterms:W3CDTF">2023-02-08T13:55:41Z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0x0101009D0F68F7F481A742BC630BD49A67C11B</vt:lpwstr>
  </property>
</Properties>
</file>