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99FF"/>
    <a:srgbClr val="CC66FF"/>
    <a:srgbClr val="9999FF"/>
    <a:srgbClr val="FFFFCC"/>
    <a:srgbClr val="FFFFFF"/>
    <a:srgbClr val="FFFF99"/>
    <a:srgbClr val="FF7C80"/>
    <a:srgbClr val="CCE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A343-AA77-4042-BA83-21FA1D292AF6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B792-CE91-46CD-9506-43BFCFA0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34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A343-AA77-4042-BA83-21FA1D292AF6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B792-CE91-46CD-9506-43BFCFA0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8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A343-AA77-4042-BA83-21FA1D292AF6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B792-CE91-46CD-9506-43BFCFA0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43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A343-AA77-4042-BA83-21FA1D292AF6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B792-CE91-46CD-9506-43BFCFA0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19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A343-AA77-4042-BA83-21FA1D292AF6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B792-CE91-46CD-9506-43BFCFA0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29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A343-AA77-4042-BA83-21FA1D292AF6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B792-CE91-46CD-9506-43BFCFA0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28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A343-AA77-4042-BA83-21FA1D292AF6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B792-CE91-46CD-9506-43BFCFA0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60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A343-AA77-4042-BA83-21FA1D292AF6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B792-CE91-46CD-9506-43BFCFA0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33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A343-AA77-4042-BA83-21FA1D292AF6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B792-CE91-46CD-9506-43BFCFA0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8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A343-AA77-4042-BA83-21FA1D292AF6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B792-CE91-46CD-9506-43BFCFA0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9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A343-AA77-4042-BA83-21FA1D292AF6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B792-CE91-46CD-9506-43BFCFA0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67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1A343-AA77-4042-BA83-21FA1D292AF6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AB792-CE91-46CD-9506-43BFCFA0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5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2198" y="625003"/>
            <a:ext cx="5292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King Charles III</a:t>
            </a:r>
          </a:p>
          <a:p>
            <a:pPr algn="ctr"/>
            <a:r>
              <a:rPr lang="en-GB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 King’s Coronation</a:t>
            </a:r>
            <a:endParaRPr lang="en-GB" sz="36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2727" y="473121"/>
            <a:ext cx="1304273" cy="12919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609026" y="1765089"/>
            <a:ext cx="2004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Summer 1 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2023</a:t>
            </a:r>
            <a:endParaRPr lang="en-GB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5110" y="2414004"/>
            <a:ext cx="3897394" cy="1138773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Key </a:t>
            </a:r>
            <a:r>
              <a:rPr lang="en-GB" dirty="0" smtClean="0">
                <a:latin typeface="Comic Sans MS" panose="030F0702030302020204" pitchFamily="66" charset="0"/>
              </a:rPr>
              <a:t>Book</a:t>
            </a:r>
            <a:endParaRPr lang="en-GB" dirty="0" smtClean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The King’s Pants by Nicholas Allan</a:t>
            </a:r>
            <a:endParaRPr lang="en-GB" sz="1600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2061" y="4342692"/>
            <a:ext cx="5173175" cy="1477328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Key </a:t>
            </a:r>
            <a:r>
              <a:rPr lang="en-GB" dirty="0" smtClean="0">
                <a:latin typeface="Comic Sans MS" panose="030F0702030302020204" pitchFamily="66" charset="0"/>
              </a:rPr>
              <a:t>Vocabulary</a:t>
            </a:r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King, Queen, Prince, Princess, Buckingham Palace, Royal family, Westminster Abbey, London, crown, sovereign, monarch, duty, United Kingdom, Commonwealth, heir, throne</a:t>
            </a:r>
            <a:endParaRPr lang="en-GB" dirty="0" smtClean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29285" y="4900328"/>
            <a:ext cx="3866877" cy="92333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Coronation</a:t>
            </a:r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The ceremony of crowning a sovereign. </a:t>
            </a:r>
            <a:endParaRPr lang="en-GB" dirty="0" smtClean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75566" y="1833444"/>
            <a:ext cx="2403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Enquiry Questions</a:t>
            </a:r>
            <a:endParaRPr lang="en-GB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25942" y="3008405"/>
            <a:ext cx="2403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What does the King do?</a:t>
            </a:r>
            <a:endParaRPr lang="en-GB" sz="16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75566" y="3624609"/>
            <a:ext cx="2403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What is a Coronation and why is it important?</a:t>
            </a:r>
            <a:endParaRPr lang="en-GB" sz="16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75566" y="2422269"/>
            <a:ext cx="2403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Who </a:t>
            </a:r>
            <a:r>
              <a:rPr lang="en-GB" sz="1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is the King?</a:t>
            </a:r>
            <a:endParaRPr lang="en-GB" sz="16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9485" y="2170959"/>
            <a:ext cx="2151502" cy="182610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884" y="516276"/>
            <a:ext cx="2381360" cy="171727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4733" y="2730881"/>
            <a:ext cx="2465217" cy="139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505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85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Horton</dc:creator>
  <cp:lastModifiedBy>Alison Horton</cp:lastModifiedBy>
  <cp:revision>14</cp:revision>
  <dcterms:created xsi:type="dcterms:W3CDTF">2021-12-08T10:12:55Z</dcterms:created>
  <dcterms:modified xsi:type="dcterms:W3CDTF">2023-04-07T16:47:31Z</dcterms:modified>
</cp:coreProperties>
</file>