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Horton" initials="AH" lastIdx="1" clrIdx="0">
    <p:extLst>
      <p:ext uri="{19B8F6BF-5375-455C-9EA6-DF929625EA0E}">
        <p15:presenceInfo xmlns:p15="http://schemas.microsoft.com/office/powerpoint/2012/main" userId="S-1-5-21-1826031785-2639411352-1823349019-12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68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85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56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1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4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65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47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0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06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09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ED7F5-6676-4DF8-B286-8F83726BCD66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4954" y="544519"/>
            <a:ext cx="6037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The World Around Us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664" y="231554"/>
            <a:ext cx="1664864" cy="1537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47569" y="1736310"/>
            <a:ext cx="1691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Spring 1 2023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58382" y="2381474"/>
            <a:ext cx="1181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Hot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19509" y="5640424"/>
            <a:ext cx="197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Africa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58382" y="2811958"/>
            <a:ext cx="1427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Cold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77461" y="5164355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Antarctic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93295" y="1673092"/>
            <a:ext cx="3369355" cy="160043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Key Texts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Lost and Found by Oliver  </a:t>
            </a: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Penguin Small by Mick Inkpen</a:t>
            </a: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 err="1" smtClean="0">
                <a:latin typeface="Comic Sans MS" panose="030F0702030302020204" pitchFamily="66" charset="0"/>
              </a:rPr>
              <a:t>Handa’s</a:t>
            </a:r>
            <a:r>
              <a:rPr lang="en-GB" sz="1400" dirty="0" smtClean="0">
                <a:latin typeface="Comic Sans MS" panose="030F0702030302020204" pitchFamily="66" charset="0"/>
              </a:rPr>
              <a:t> Surprise by Eileen Browne</a:t>
            </a: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 err="1" smtClean="0">
                <a:latin typeface="Comic Sans MS" panose="030F0702030302020204" pitchFamily="66" charset="0"/>
              </a:rPr>
              <a:t>Handa’s</a:t>
            </a:r>
            <a:r>
              <a:rPr lang="en-GB" sz="1400" dirty="0" smtClean="0">
                <a:latin typeface="Comic Sans MS" panose="030F0702030302020204" pitchFamily="66" charset="0"/>
              </a:rPr>
              <a:t> Hen by Eileen Browne</a:t>
            </a: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7995" y="3526287"/>
            <a:ext cx="4950941" cy="14157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Key Vocabulary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Snow, ice, freeze, cold, winter, frost, Antarctic, boat, south pole, Emperor Penguin, Gentoo Penguin, King Penguin, </a:t>
            </a:r>
            <a:r>
              <a:rPr lang="en-GB" sz="1400" dirty="0" smtClean="0">
                <a:latin typeface="Comic Sans MS" panose="030F0702030302020204" pitchFamily="66" charset="0"/>
              </a:rPr>
              <a:t>egg, sun, warm, Africa, zebra, monkey, ostrich, elephant, giraffe, antelope, parrot, banana, guava, orange, mango, pineapple, avocado, passionfruit, fruit.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13416" y="1650696"/>
            <a:ext cx="22885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Enquiry Questions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26893" y="2118171"/>
            <a:ext cx="353900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Which animals live in the Antarctic?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1138" y="3811710"/>
            <a:ext cx="319398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Which animals live in hot places?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43092" y="3334650"/>
            <a:ext cx="25909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 makes it snows?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34255" y="2871421"/>
            <a:ext cx="3248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How do penguins keep warm?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7995" y="5117204"/>
            <a:ext cx="4950941" cy="52322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Antarctic 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The southernmost continent and site of the </a:t>
            </a:r>
            <a:r>
              <a:rPr lang="en-GB" sz="1400" dirty="0">
                <a:latin typeface="Comic Sans MS" panose="030F0702030302020204" pitchFamily="66" charset="0"/>
              </a:rPr>
              <a:t>S</a:t>
            </a:r>
            <a:r>
              <a:rPr lang="en-GB" sz="1400" dirty="0" smtClean="0">
                <a:latin typeface="Comic Sans MS" panose="030F0702030302020204" pitchFamily="66" charset="0"/>
              </a:rPr>
              <a:t>outh </a:t>
            </a:r>
            <a:r>
              <a:rPr lang="en-GB" sz="1400" dirty="0">
                <a:latin typeface="Comic Sans MS" panose="030F0702030302020204" pitchFamily="66" charset="0"/>
              </a:rPr>
              <a:t>P</a:t>
            </a:r>
            <a:r>
              <a:rPr lang="en-GB" sz="1400" dirty="0" smtClean="0">
                <a:latin typeface="Comic Sans MS" panose="030F0702030302020204" pitchFamily="66" charset="0"/>
              </a:rPr>
              <a:t>ole.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77E2DC-1A16-937E-E4BD-782A02E6992A}"/>
              </a:ext>
            </a:extLst>
          </p:cNvPr>
          <p:cNvSpPr txBox="1"/>
          <p:nvPr/>
        </p:nvSpPr>
        <p:spPr>
          <a:xfrm>
            <a:off x="6520214" y="4518024"/>
            <a:ext cx="324087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How do animals keep cool in hot places?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AutoShape 2" descr="data:image/jpg;base64,%20/9j/4AAQSkZJRgABAQEAYABgAAD/2wBDAAUDBAQEAwUEBAQFBQUGBwwIBwcHBw8LCwkMEQ8SEhEPERETFhwXExQaFRERGCEYGh0dHx8fExciJCIeJBweHx7/2wBDAQUFBQcGBw4ICA4eFBEUHh4eHh4eHh4eHh4eHh4eHh4eHh4eHh4eHh4eHh4eHh4eHh4eHh4eHh4eHh4eHh4eHh7/wAARCABrAG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ZRyO1NlVlVWPRucDt9acCPTA7Ur7QT39a90/HWroiI2jd2qH5sZ3cVYk24H9e1QTFQpK9+tNETViBm2jg0zdxTWakVu1aWORy1J1OcA0uB2yQOlOjXcvanhG4xz+FTc0UWQHr7UL0qVU8xQUwy5+8pzSGLaDzjNCYShJPVCwh5JEjjBLsQAByST0FSDJ6UaVeXGm6lb31vxLBIHQkZGQfelaZ5p5JpGy8jFmPuetJ3uaQceXzHDMY6g8UUhfsTmiixd0S44GM/Wg7sHdzmnrH+B6HNWLK1luryK1jGZJHCgAetQ2bRpuTSRmzKxPqKilWbyWl2MY1YBmA4BPTn8DWzf6ZcWdzJbXEbxPGxVlYYI5xVGYTx28luHbyXYMyA8MRnBI9eTTUrkVKEo35kZBNMA5q55OCTtyPrSCEYHB+taqRw+zZWe7uPtP2SwiheRE8yQysQoznavHc4P0xWhcz6dJokja1fro9rLCPPkkJ8xNw+4gXln64A9Cai0y1W3ub64dlk+0FPLKn/V7QBhvf73HuK4+Dwpq3jr4l6hayzm3sbHbvk252RkDCqO7NzXjY7EunRlPvofe8PZRTxWOhh5WXLFSfe9lp23f3fM6bQPF/gnSbdNJ8P8AhS6vLVBj7VqOoOrue7BF4H0q7Bfi/aWVLUQR5+UCTdtz2z3rt/D/AMP/AArodqqW+lQySBeZZxvc8dST/Sum8UaDo8PwkjuU0+GC8PMEsaBT88nTjqNp/T2rw8vxdf2nLTei6H3/ABBk2XVMNKdWHvO/vdb23ffzPJHQ7qFHbn2qy0RRjuyBTxDuHAycjAHWvseY/DlSbZSPUZyMUVYaEtnavOaKLonkktkevR/DzSFk+a7vcfVP8Kq6r4bsdBuopNP8+ZpUO4yOMqc9uBiu2SVN2Mmor+1+0IvEhUdgBz+dePGtO+rP0mWX4dR/dwSZz17oln4uitpZ7i8tntIBEZgVYynr82aypvhjZpmSbxBMIEBZz9mXIAGSc5/pXdaXax28ZxGFcnnjBxVfxNbrdaBfWbSNGtzC0BaM4YbxtyD68/pS9vOHwvQcstw9a0qsbt+v6Hw1qnju41PW764sb0ppEd00NkBMqyOqnh2UcnPX0r1f4Iw/8Jhqlxot/qLxypAZ7eTYGLYI3KeRng5rstQ/ZZ8BXPhTOgR3Om6zHHut7kzl1Zh0DqeMH2ry/wDZ+a40z4saLby5jl+0y2sqA5x8rBlz6ZH6U8PiKk4Sb0f9eoYzK8HFxhGC5f69Gd/4W0HSV1O+s9U8RWWmvPqd0lqJI+bkRuEJ6gA54AzzS6zDrXgfxlJNoXhHWfEenXcKLf3NsirtZc7NseS2QCc5xnj0r0T4aW9rqHgy3uLu0t5xLeXN1H5sYbaWmchhkcH3rkPihNeH4gR2tj8XLLwWsVpHvsWjy0uST5np7fhXDXnOrR5Zu6PfyzAYSjmHPQhaSunq2u2y1/PU0tD8UreAtN4N8Xlwf9Q2mMufYk8VvbtY8cG4XWdPuPD1pYSItpZugLtleXbtnsAOBXM2C6/LAqwfHbS5j6namf1rq/h2k6f2rHeeIxr94LiMS3isCjfu8gL7AH881zYOPsp+7+h7efYenPCPns9v509/NRRmz/DiFySusy5/2oAf61XX4aTKQ6a8AwPUW2P/AGavRZAB/wDWqEsQeCa9hYmoup+fTyfBvVw/F/5nnyfDW6Bx/bUJ9MwHj9aK9A845GVIJop/WavclZPgl9n8X/mSqqq3DLmp41P3dxNV1Y7vlQAfSpgxHQCsGesiY5zjis7W5MRwxnOWkLfXA/8Ar151498S+I/Dniy5jtL7dazok0UUyB1UEYOO45B6HvXF+IvH3iS8iCNqHlMoODAgQjPv1/WvFr5zQpylSafMtNj6fCcMYvFQhVpyjyyV73f+R9NaTcQvCkIdBKqgsmRuGfavizw5ctYfHu7VSI3tfE7L8x5Aecgj8mNeq/AyZ77R9SkupnmuTfFmd2Jc/IuDnr2q/ffDrwfJ4nbXDpuNT+0C5a4S4kBaXOdxGcE59q858WUcM37Wm7baWf8AkRjeH6in7OM02v68zr/hVCYPh5oy8ZMBYfi7GqHjLwL4Q8ReILXUNa0ZLi+kXy3m8x0YxopIXggdSKiuPK0zQjb2880VvbQlIYhM2B/dHXnk1wP9o6hZupt7+8Ty8hcTN36nHSow/FmFqJL2crfL/M6qHD2MrVJVaFVRlfzW77oo/Hvwj4a8KeFbC50HTntbie88syGZn+QIxI+YkdcVg/AzxRrFvqd3aWskUa+XGXOwHzDnAyPoccV06a74m8RaxaaDHqU8yXEgSRXjRl2/xE/L2Gea9OtPh54S024kurGwitGIBkZVwCF6HAIqq2ZUajvSvFvy/wAmeliYYnCUY0MfL2l7vdv0vex1qSFolZl6qP5VHIzZzyapQzXPljdhhyVyMHHbNSCZmB+Vf8K+rjrFM/PJS1aJmdsjg0VGZWwPlXP1oqrE8yLQBB+Zz9MYqQjKgjr/ACqqSc8niqHiXWk0Pw/d6tJC9ytsm9o4yAxGcd+O9KTSTbNaUZVJqEVdvRfMq+N/DNn4js0E0e26hBEUgYqQD1B+uO4ryvV/hpeWxYJOwUngM6nj6jn9K9j0fUU1HR7TU1jMUdzAk+12GUDKDg9u9Z9/aR3Ae/t7u3ETH5n8wbR+PSojh8POXNOEW31aQ6+Kx9KPs6NWcbaWjJpfgeT6V4d8R+G45ZtPvGjSQgyBDuJx0OCPekOr+JvMP/E0kU/9cUOPzFdhq1xHH4istGmkZ7q8iaSMxTjYFHrz37etVNU8PMrsyxytJ33TDn8TV/2fl1Zvmowb/wAKPHxVfNqLU5VqnvK6vJ6q9v0OUvrrxBexiOfWJSA24YgjHP8A3zVSKz1JuJNSmIJ7Qx8/+O1tajZXGn2c15LbSskSFyFYHIHvUPhy6n1G4j36XdWls8ZkW4fhOPeolluVwkqfsY3f93/I6MLjc/lQlWo1pckd/eS89m7v5XLfgjTda0e+mu7BWeWX5WeWBWYLnoABxXpWkPrF0XGqBREACoEYUs3vz0qPw49l9jWaKZSZDt3M4+c+i+taL3MGM/aoV5IyXGMjqKiWX4NSUo0kmjqji8fW9+tWlJvuSeUVJ5OPemuyqPmP0qDU75bK0e4mkhRVUlfNlEYY4yBk8c1i+F9aHiPw/b6s1obbzSw8vzN20qxHXA9K35o83LfUHRqexdZL3U0r+bvb8mb4mXG3cOaKzvLJX5VbFFa8qOT2r7G7Ic+/41zvxLUnwDrSqNzG0bAAye3SthjcK3QEZ5pGkuPmBRT9aznDmi433O3D4j2FWFW1+Vp/czyHWfE9tqXw903w/Yw6mzWsNt/ae23ZQIUAVwD3+bH1GaxdZXTJP7SGlm8tPDct5C1ozQO1sZVT5t4PzBT6jJ9q9xJnY/6pR26Ux45vKKpFwe2OPyrilgXP4pfh/wAHzPoKPE1PD39lRaV2/i6tp3+G19NHbRNqzPFPD9jAur+GLifSbmNJ4pAnyuwMolOw+y9+egPpW1feLL6HV9QsoNJik+ySFQW3gsoBLduvH613A1aISSIdQgzG2xwJF+U88H8j+Rq0I7xvmG7nnOK6KWFnRjywnb5eVjysZndDHVvaVqLlZNJOT0vJy9etjz3+0L7WNN8T+bbywxQWY8qAIcxnMgO7IHJAB4yOlY83h9rbwVpmredqEtvcND9vjyzKkOTkhfTIFeuStdIqpPciPewRQeNzHoB71CbqG2vFtrm7AlJUCEnBO7OBj3wfypTwfPrKV3Zr8f6RVDP1hbRo0+WPNFtX7K1tt+qe9+55VFHDbXw1nTLW5Phqy1qGWJjGxKrt/eMoPO3IH6U3R7XTtWk0izks3lhl12581TGyjymRSoz26Zr2TzTjb5Lgdh2pVmXGCp/KsP7OV99PTz/LyPS/1sfK1GDTtZPm1+FpN6ay1bb0u+h41psiBNJl8TWN7qGjW0V3b2yeWz4l3naCOvTAH/1q9C+ErNH8P9PjkiIIaU4bg8yNXR+bFnhiefSgzRlgOfyrXD4P2M+a99Lfl/kceZ8QfXqDo8nL7199N5Pa2/vavrZaEqlclWUEdeaKYJBxwPyortPnrosySXGT93NIktwRztHbioU+ZyDyOacVXYTjkYxSsi7sfulz94Zpu6bJ2uPemMo3dO1MRQSQRmmTzHLz+Fr2aKKGS9tgttE8MJWMgsp3cv6nLD9fWln8L3zTo/8AazyxxylljZ2AVMfKODyQS313e1dWI0PVagnRVb5Rj8armZzPDU+xk3OlXTaJY6ZbXawfZyGabLM24KRuUk/3jnmsmPwjNsU/aUS4UALKCzMpCOuQT7uD+FdMR+7J5zkjrTQzKRtYjn1oTaIlSpyeqOdTwldrFFtv0WVHjOd8jAKucjrzknv+ldYyOxzvx/wGqYkkyRvOPrT0kfB+Y0Ntl04wh8KLIh55f/x2nhFA+Zjk+1V2ZsZyc03e3949PWpNeZLoW9qgfeNFVGdgBhjRTsVzI//Z"/>
          <p:cNvSpPr>
            <a:spLocks noChangeAspect="1" noChangeArrowheads="1"/>
          </p:cNvSpPr>
          <p:nvPr/>
        </p:nvSpPr>
        <p:spPr bwMode="auto">
          <a:xfrm>
            <a:off x="470153" y="5568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865029" y="5815569"/>
            <a:ext cx="4950941" cy="52322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Africa 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The worlds second-largest continent.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502" y="1669649"/>
            <a:ext cx="1492217" cy="156560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3005" y="3334650"/>
            <a:ext cx="1352827" cy="154608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0121" y="5278141"/>
            <a:ext cx="1565885" cy="132902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1744" y="5262498"/>
            <a:ext cx="1563216" cy="1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9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156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Horton</dc:creator>
  <cp:lastModifiedBy>Alison Horton</cp:lastModifiedBy>
  <cp:revision>8</cp:revision>
  <dcterms:created xsi:type="dcterms:W3CDTF">2022-07-03T13:18:37Z</dcterms:created>
  <dcterms:modified xsi:type="dcterms:W3CDTF">2023-01-06T19:07:58Z</dcterms:modified>
</cp:coreProperties>
</file>