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Horton" initials="AH" lastIdx="1" clrIdx="0">
    <p:extLst>
      <p:ext uri="{19B8F6BF-5375-455C-9EA6-DF929625EA0E}">
        <p15:presenceInfo xmlns:p15="http://schemas.microsoft.com/office/powerpoint/2012/main" userId="S-1-5-21-1826031785-2639411352-1823349019-12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68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85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56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4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65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47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0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6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09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ED7F5-6676-4DF8-B286-8F83726BCD66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76057" y="849086"/>
            <a:ext cx="437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Marvellous Me!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664" y="231554"/>
            <a:ext cx="1664864" cy="1537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871186" y="1736310"/>
            <a:ext cx="1244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Autumn 1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2022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71186" y="2603068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All about me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61741" y="5105688"/>
            <a:ext cx="197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My new friends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15019" y="3119348"/>
            <a:ext cx="1293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My family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61741" y="4589408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My new school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7" name="Picture 3" descr="istockphoto-692783440-612x6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901" y="3592326"/>
            <a:ext cx="1265458" cy="7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 descr="children-free-clip-art-with-child-playing-dayasriod-top-2-clipartix-friends-clipart-kids-3103_206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5454" y="5621968"/>
            <a:ext cx="1277334" cy="848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20082" y="2059475"/>
            <a:ext cx="3749039" cy="181588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Key Texts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All Are Welcome by Alexandra </a:t>
            </a:r>
            <a:r>
              <a:rPr lang="en-GB" sz="1400" dirty="0" err="1" smtClean="0">
                <a:latin typeface="Comic Sans MS" panose="030F0702030302020204" pitchFamily="66" charset="0"/>
              </a:rPr>
              <a:t>Penfold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The Colour Monster by Anna </a:t>
            </a:r>
            <a:r>
              <a:rPr lang="en-GB" sz="1400" dirty="0" err="1" smtClean="0">
                <a:latin typeface="Comic Sans MS" panose="030F0702030302020204" pitchFamily="66" charset="0"/>
              </a:rPr>
              <a:t>Llenas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The Colour Monster goes to school by Anna </a:t>
            </a:r>
            <a:r>
              <a:rPr lang="en-GB" sz="1400" dirty="0" err="1" smtClean="0">
                <a:latin typeface="Comic Sans MS" panose="030F0702030302020204" pitchFamily="66" charset="0"/>
              </a:rPr>
              <a:t>Llenas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7995" y="4197747"/>
            <a:ext cx="4950941" cy="107721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Key Vocabulary</a:t>
            </a:r>
          </a:p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Family, home, school, classroom, playground, new,  same, unique, feelings, happiness, fear, calm, scared, excited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6810" y="1669649"/>
            <a:ext cx="2926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Enquiry Questions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75604" y="2203331"/>
            <a:ext cx="2926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Who is in my family?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07343" y="3572527"/>
            <a:ext cx="2926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 happens at school?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07343" y="4131042"/>
            <a:ext cx="2926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Who are my new friends?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68663" y="4736356"/>
            <a:ext cx="2926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Who are my teachers?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6024" y="2737013"/>
            <a:ext cx="3248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How are we the same and how are we unique?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7995" y="5569257"/>
            <a:ext cx="4950941" cy="95410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Family</a:t>
            </a: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Families </a:t>
            </a:r>
            <a:r>
              <a:rPr lang="en-GB" sz="1400" dirty="0">
                <a:latin typeface="Comic Sans MS" panose="030F0702030302020204" pitchFamily="66" charset="0"/>
              </a:rPr>
              <a:t>can look very different from each other, but all family members usually love and care for each other very much.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997" y="5161177"/>
            <a:ext cx="1539339" cy="15039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5530" y="5135194"/>
            <a:ext cx="1544279" cy="15299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245" y="2176334"/>
            <a:ext cx="1619385" cy="157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9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Horton</dc:creator>
  <cp:lastModifiedBy>Alison Horton</cp:lastModifiedBy>
  <cp:revision>3</cp:revision>
  <dcterms:created xsi:type="dcterms:W3CDTF">2022-07-03T13:18:37Z</dcterms:created>
  <dcterms:modified xsi:type="dcterms:W3CDTF">2022-07-03T13:44:34Z</dcterms:modified>
</cp:coreProperties>
</file>