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Horton" initials="AH" lastIdx="1" clrIdx="0">
    <p:extLst>
      <p:ext uri="{19B8F6BF-5375-455C-9EA6-DF929625EA0E}">
        <p15:presenceInfo xmlns:p15="http://schemas.microsoft.com/office/powerpoint/2012/main" userId="S-1-5-21-1826031785-2639411352-1823349019-12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68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85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56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1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4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65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47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0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6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09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ED7F5-6676-4DF8-B286-8F83726BCD66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D5E0-24F7-4357-AA23-45003ADC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71569" y="556826"/>
            <a:ext cx="3680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Celebrations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664" y="231554"/>
            <a:ext cx="1664864" cy="1537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852751" y="1736310"/>
            <a:ext cx="1281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Autumn 2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71186" y="2603068"/>
            <a:ext cx="246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Autumn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61741" y="5105688"/>
            <a:ext cx="197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Christmas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71186" y="3089532"/>
            <a:ext cx="1427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Celebration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61741" y="4589408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Birthdays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14053" y="1720952"/>
            <a:ext cx="4010866" cy="224676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Key Texts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Pumpkin Soup by Helen Cooper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Lighting a Lamp by Jonny Zucker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Kipper’s Birthday by Mick </a:t>
            </a:r>
            <a:r>
              <a:rPr lang="en-GB" sz="1400" dirty="0" err="1">
                <a:latin typeface="Comic Sans MS" panose="030F0702030302020204" pitchFamily="66" charset="0"/>
              </a:rPr>
              <a:t>Inkpen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The Jolly Christmas Postman by Allan </a:t>
            </a:r>
            <a:r>
              <a:rPr lang="en-GB" sz="1400" dirty="0" err="1">
                <a:latin typeface="Comic Sans MS" panose="030F0702030302020204" pitchFamily="66" charset="0"/>
              </a:rPr>
              <a:t>Ahlberg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7995" y="4197747"/>
            <a:ext cx="4950941" cy="10772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Key Vocabulary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Autumn, celebration, Diwali, bonfire, fireworks, leaves, seasons, presents, cards, invitation, postal worker, delivery.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6810" y="1669649"/>
            <a:ext cx="2926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Enquiry Questions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16770" y="2135169"/>
            <a:ext cx="35390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How do we know it is Autumn?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11783" y="3003801"/>
            <a:ext cx="344500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Why do we celebrate bonfire night?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65057" y="4163188"/>
            <a:ext cx="37638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How do we celebrate birthdays?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16770" y="4679468"/>
            <a:ext cx="37463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How do we celebrate Christmas?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0" y="2562738"/>
            <a:ext cx="3248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What happens in Autumn?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7995" y="5569257"/>
            <a:ext cx="4950941" cy="7386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Celebration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The action of celebrating an important day or event.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A social gathering held to celebrate something.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77E2DC-1A16-937E-E4BD-782A02E6992A}"/>
              </a:ext>
            </a:extLst>
          </p:cNvPr>
          <p:cNvSpPr txBox="1"/>
          <p:nvPr/>
        </p:nvSpPr>
        <p:spPr>
          <a:xfrm>
            <a:off x="6211783" y="3761769"/>
            <a:ext cx="37638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What is Diwali? 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7218AECF-9B4E-AA50-0FD5-E297E1FEB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69" y="1389920"/>
            <a:ext cx="1105054" cy="1114581"/>
          </a:xfrm>
          <a:prstGeom prst="rect">
            <a:avLst/>
          </a:prstGeom>
        </p:spPr>
      </p:pic>
      <p:pic>
        <p:nvPicPr>
          <p:cNvPr id="24" name="Picture 23" descr="A picture containing text&#10;&#10;Description automatically generated">
            <a:extLst>
              <a:ext uri="{FF2B5EF4-FFF2-40B4-BE49-F238E27FC236}">
                <a16:creationId xmlns:a16="http://schemas.microsoft.com/office/drawing/2014/main" id="{20486D73-D077-A833-9BAD-36E9BD84E9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53" y="2712144"/>
            <a:ext cx="1105054" cy="1124107"/>
          </a:xfrm>
          <a:prstGeom prst="rect">
            <a:avLst/>
          </a:prstGeom>
        </p:spPr>
      </p:pic>
      <p:pic>
        <p:nvPicPr>
          <p:cNvPr id="26" name="Picture 25" descr="A picture containing text&#10;&#10;Description automatically generated">
            <a:extLst>
              <a:ext uri="{FF2B5EF4-FFF2-40B4-BE49-F238E27FC236}">
                <a16:creationId xmlns:a16="http://schemas.microsoft.com/office/drawing/2014/main" id="{460CB33F-4616-AB4D-D7C6-0B629E4F22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90" y="5188351"/>
            <a:ext cx="1143160" cy="1352739"/>
          </a:xfrm>
          <a:prstGeom prst="rect">
            <a:avLst/>
          </a:prstGeom>
        </p:spPr>
      </p:pic>
      <p:pic>
        <p:nvPicPr>
          <p:cNvPr id="28" name="Picture 27" descr="A picture containing text&#10;&#10;Description automatically generated">
            <a:extLst>
              <a:ext uri="{FF2B5EF4-FFF2-40B4-BE49-F238E27FC236}">
                <a16:creationId xmlns:a16="http://schemas.microsoft.com/office/drawing/2014/main" id="{F7133507-2B5E-6A0A-A95B-0EFF0A331B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559" y="5195748"/>
            <a:ext cx="1358449" cy="1185765"/>
          </a:xfrm>
          <a:prstGeom prst="rect">
            <a:avLst/>
          </a:prstGeom>
        </p:spPr>
      </p:pic>
      <p:pic>
        <p:nvPicPr>
          <p:cNvPr id="30" name="Picture 2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ADDD6E7-2FAA-DBAD-A46A-56E67C9D65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901" y="3478813"/>
            <a:ext cx="1143605" cy="1127032"/>
          </a:xfrm>
          <a:prstGeom prst="rect">
            <a:avLst/>
          </a:prstGeom>
        </p:spPr>
      </p:pic>
      <p:pic>
        <p:nvPicPr>
          <p:cNvPr id="32" name="Picture 31" descr="A picture containing doll, toy, clipart&#10;&#10;Description automatically generated">
            <a:extLst>
              <a:ext uri="{FF2B5EF4-FFF2-40B4-BE49-F238E27FC236}">
                <a16:creationId xmlns:a16="http://schemas.microsoft.com/office/drawing/2014/main" id="{A5CA41F3-C673-8AF7-CBF6-53CD2B7F738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195" y="5639005"/>
            <a:ext cx="1657581" cy="97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9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Horton</dc:creator>
  <cp:lastModifiedBy>Alison Horton</cp:lastModifiedBy>
  <cp:revision>4</cp:revision>
  <dcterms:created xsi:type="dcterms:W3CDTF">2022-07-03T13:18:37Z</dcterms:created>
  <dcterms:modified xsi:type="dcterms:W3CDTF">2022-10-17T13:32:54Z</dcterms:modified>
</cp:coreProperties>
</file>